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24.10.2022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24.10.2022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24.10.2022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21C04-8651-1F9B-E394-E7850198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2357</Words>
  <Application>Microsoft Office PowerPoint</Application>
  <PresentationFormat>Широкоэкранный</PresentationFormat>
  <Paragraphs>341</Paragraphs>
  <Slides>80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80</vt:i4>
      </vt:variant>
    </vt:vector>
  </HeadingPairs>
  <TitlesOfParts>
    <vt:vector size="89" baseType="lpstr">
      <vt:lpstr>-apple-system</vt:lpstr>
      <vt:lpstr>Arial</vt:lpstr>
      <vt:lpstr>Calibri</vt:lpstr>
      <vt:lpstr>Cambria Math</vt:lpstr>
      <vt:lpstr>inherit</vt:lpstr>
      <vt:lpstr>Lora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9</cp:revision>
  <dcterms:created xsi:type="dcterms:W3CDTF">2022-09-04T11:10:34Z</dcterms:created>
  <dcterms:modified xsi:type="dcterms:W3CDTF">2022-10-24T08:50:58Z</dcterms:modified>
</cp:coreProperties>
</file>